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imzo.gov.ua/etyka-kursy-moralnoho-spriamuvannia/" TargetMode="External"/><Relationship Id="rId3" Type="http://schemas.openxmlformats.org/officeDocument/2006/relationships/hyperlink" Target="https://mon.gov.ua/storage/app/media/zagalna%20serednya/Navchalni.prohramy/2021/14.07/Model.navch.prohr.5-9.klas.NUSH-poetap.z.2022/Etyka.i.kursy.moral.spryam/Etyka.5-6-kl.Pometun.ta.in.14.07.pdf" TargetMode="External"/><Relationship Id="rId7" Type="http://schemas.openxmlformats.org/officeDocument/2006/relationships/hyperlink" Target="https://mon.gov.ua/storage/app/media/zagalna%20serednya/Navchalni.prohramy/2021/14.07/Model.navch.prohr.5-9.klas.NUSH-poetap.z.2022/Mizhhal.intehr.kursy/STEM.5-6.kl.Buturlina.Artyemyeva.04.10.pdf" TargetMode="External"/><Relationship Id="rId2" Type="http://schemas.openxmlformats.org/officeDocument/2006/relationships/hyperlink" Target="https://mon.gov.ua/storage/app/media/zagalna%20serednya/Navchalni.prohramy/2021/14.07/Model.navch.prohr.5-9.klas.NUSH-poetap.z.2022/Etyka.i.kursy.moral.spryam/Etyka.5-6-kl.Ashortia.ta.in.14.07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on.gov.ua/storage/app/media/zagalna%20serednya/Navchalni.prohramy/2021/14.07/Model.navch.prohr.5-9.klas.NUSH-poetap.z.2022/Mizhhal.intehr.kursy/Robototekhn.5-6.kl.Sokol.Chentsov.04.10.pdf" TargetMode="External"/><Relationship Id="rId5" Type="http://schemas.openxmlformats.org/officeDocument/2006/relationships/hyperlink" Target="https://mon.gov.ua/storage/app/media/zagalna%20serednya/Navchalni.prohramy/2021/14.07/Model.navch.prohr.5-9.klas.NUSH-poetap.z.2022/Etyka.i.kursy.moral.spryam/Kult.dobrosusidstva.5-6-kl.Aradzhyoni.ta.in.14.07.pdf" TargetMode="External"/><Relationship Id="rId4" Type="http://schemas.openxmlformats.org/officeDocument/2006/relationships/hyperlink" Target="https://mon.gov.ua/storage/app/media/zagalna%20serednya/Navchalni.prohramy/2021/14.07/Model.navch.prohr.5-9.klas.NUSH-poetap.z.2022/Etyka.i.kursy.moral.spryam/Vchymosya.zhyty.razom.5-6-kl.Vorontsova.ta.in.14.07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on.gov.ua/storage/app/media/zagalna%20serednya/Navchalni.prohramy/2021/14.07/Model.navch.prohr.5-9.klas.NUSH-poetap.z.2022/Movno-literat.osv.hal/Ukr.mova.5-6-kl.Zabolotnyy.ta.in.14.07.pdf" TargetMode="External"/><Relationship Id="rId7" Type="http://schemas.openxmlformats.org/officeDocument/2006/relationships/hyperlink" Target="https://mon.gov.ua/storage/app/media/zagalna%20serednya/Navchalni.prohramy/2021/14.07/Model.navch.prohr.5-9.klas.NUSH-poetap.z.2022/Movno-literat.osv.hal/Ukr.mova.dlya.klasiv.z.uhor.mov.5-9-kl.Chernychko.ta.in.14.07.pdf" TargetMode="External"/><Relationship Id="rId2" Type="http://schemas.openxmlformats.org/officeDocument/2006/relationships/hyperlink" Target="https://mon.gov.ua/storage/app/media/zagalna%20serednya/Navchalni.prohramy/2021/14.07/Model.navch.prohr.5-9.klas.NUSH-poetap.z.2022/Movno-literat.osv.hal/Ukr.mova.5-6-kl.Holub.Horoshkina.14.07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on.gov.ua/storage/app/media/zagalna%20serednya/Navchalni.prohramy/2021/14.07/Model.navch.prohr.5-9.klas.NUSH-poetap.z.2022/Movno-literat.osv.hal/Ukr.mov.dlya.klasiv.z.uhor.mov.5-9-kl.Hnatkovych.ta.in.14.07.pdf" TargetMode="External"/><Relationship Id="rId5" Type="http://schemas.openxmlformats.org/officeDocument/2006/relationships/hyperlink" Target="https://mon.gov.ua/storage/app/media/zagalna%20serednya/Navchalni.prohramy/2021/14.07/Model.navch.prohr.5-9.klas.NUSH-poetap.z.2022/Movno-literat.osv.hal/Ukr.mova.dlya.klasiv.z.rum.mov.5-9-kl.Fonaryuk.ta.in.14.07.pdf" TargetMode="External"/><Relationship Id="rId4" Type="http://schemas.openxmlformats.org/officeDocument/2006/relationships/hyperlink" Target="https://mon.gov.ua/storage/app/media/zagalna%20serednya/Navchalni.prohramy/2021/14.07/Model.navch.prohr.5-9.klas.NUSH-poetap.z.2022/Movno-literat.osv.hal/Ukr.mova.dlya.klasiv.z%20mold.mov.5-9-kl.Svintkovska.ta.in.14.07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on.gov.ua/storage/app/media/zagalna%20serednya/Navchalni.prohramy/2021/14.07/Model.navch.prohr.5-9.klas.NUSH-poetap.z.2022/Movno-literat.osv.hal/Ukr.lit.5-6-kl.Arkhypova.Sichkar.Shylo.14.07.pdf" TargetMode="External"/><Relationship Id="rId2" Type="http://schemas.openxmlformats.org/officeDocument/2006/relationships/hyperlink" Target="https://mon.gov.ua/storage/app/media/zagalna%20serednya/Navchalni.prohramy/2021/14.07/Model.navch.prohr.5-9.klas.NUSH-poetap.z.2022/Movno-literat.osv.hal/Ukr.lit.5-6-kl.Yatsenko.ta.in.14.07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on.gov.ua/storage/app/media/zagalna%20serednya/Navchalni.prohramy/2021/14.07/Model.navch.prohr.5-9.klas.NUSH-poetap.z.2022/Movno-literat.osv.hal/Intehr.kurs.lit.ukr.ta.zar.5-6-kl.Yatsenko.Tryhub.15.07.pdf" TargetMode="External"/><Relationship Id="rId4" Type="http://schemas.openxmlformats.org/officeDocument/2006/relationships/hyperlink" Target="https://mon.gov.ua/storage/app/media/zagalna%20serednya/Navchalni.prohramy/2021/14.07/Model.navch.prohr.5-9.klas.NUSH-poetap.z.2022/Movno-literat.osv.hal/Ukr.lit.5-6-kl.Chumarna.Pastushenko.07.09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on.gov.ua/storage/app/media/zagalna%20serednya/Navchalni.prohramy/2021/14.07/Model.navch.prohr.5-9.klas.NUSH-poetap.z.2022/Zar.lit.5-9-kl/Zar.lit.5-6-kl.Nikolenko.ta.in.14.07.pdf" TargetMode="External"/><Relationship Id="rId7" Type="http://schemas.openxmlformats.org/officeDocument/2006/relationships/hyperlink" Target="https://imzo.gov.ua/movno-literaturna-osvitnia-haluz/" TargetMode="External"/><Relationship Id="rId2" Type="http://schemas.openxmlformats.org/officeDocument/2006/relationships/hyperlink" Target="https://mon.gov.ua/storage/app/media/zagalna%20serednya/Navchalni.prohramy/2021/14.07/Model.navch.prohr.5-9.klas.NUSH-poetap.z.2022/Zar.lit.5-9-kl/Zar.lit.5-6-kl.Voloshchuk.14.07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on.gov.ua/storage/app/media/zagalna%20serednya/Navchalni.prohramy/2021/14.07/Model.navch.prohr.5-9.klas.NUSH-poetap.z.2022/Intehr.movn-lit.kurs-ukr.mova.ukr.ta.zar.lit.5-6.kl.Starahina.ta.in.04.10.pdf" TargetMode="External"/><Relationship Id="rId5" Type="http://schemas.openxmlformats.org/officeDocument/2006/relationships/hyperlink" Target="https://mon.gov.ua/storage/app/media/zagalna%20serednya/Navchalni.prohramy/2021/14.07/Model.navch.prohr.5-9.klas.NUSH-poetap.z.2022/Zar.lit.5-9-kl/Zar.lit.5-6.kl.Bohdanets-Biloskalenko.ta.in.04.10.pdf" TargetMode="External"/><Relationship Id="rId4" Type="http://schemas.openxmlformats.org/officeDocument/2006/relationships/hyperlink" Target="https://mon.gov.ua/storage/app/media/zagalna%20serednya/Navchalni.prohramy/2021/14.07/Model.navch.prohr.5-9.klas.NUSH-poetap.z.2022/Zar.lit.5-9-kl/Zar.lit.5-9-kl.Nikolenko.ta.in.14.07.pd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on.gov.ua/storage/app/media/zagalna%20serednya/Navchalni.prohramy/2021/14.07/Model.navch.prohr.5-9.klas.NUSH-poetap.z.2022/Matem.osv.galuz-5-6-kl/Matem.5-6-kl.Skvortsova.Tarasenkova.14.07.pdf" TargetMode="External"/><Relationship Id="rId3" Type="http://schemas.openxmlformats.org/officeDocument/2006/relationships/hyperlink" Target="https://mon.gov.ua/storage/app/media/zagalna%20serednya/Navchalni.prohramy/2021/14.07/Model.navch.prohr.5-9.klas.NUSH-poetap.z.2022/Matem.osv.galuz-5-6-kl/Matem.5-6-kl.Burda.Vasileva.14.07.pdf" TargetMode="External"/><Relationship Id="rId7" Type="http://schemas.openxmlformats.org/officeDocument/2006/relationships/hyperlink" Target="https://mon.gov.ua/storage/app/media/zagalna%20serednya/Navchalni.prohramy/2021/14.07/Model.navch.prohr.5-9.klas.NUSH-poetap.z.2022/Matem.osv.galuz-5-6-kl/Matem.5-6-klass.Radchenko.Zaytseva.14.07.pdf" TargetMode="External"/><Relationship Id="rId2" Type="http://schemas.openxmlformats.org/officeDocument/2006/relationships/hyperlink" Target="https://mon.gov.ua/storage/app/media/zagalna%20serednya/Navchalni.prohramy/2021/14.07/Model.navch.prohr.5-9.klas.NUSH-poetap.z.2022/Matem.osv.galuz-5-6-kl/Matem.5-6-kl.Bedenko.ta.in.14.07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on.gov.ua/storage/app/media/zagalna%20serednya/Navchalni.prohramy/2021/14.07/Model.navch.prohr.5-9.klas.NUSH-poetap.z.2022/Matem.osv.galuz-5-6-kl/Matem.5-6-kl.Merzlyak.ta.in.14.07.pdf" TargetMode="External"/><Relationship Id="rId5" Type="http://schemas.openxmlformats.org/officeDocument/2006/relationships/hyperlink" Target="https://mon.gov.ua/storage/app/media/zagalna%20serednya/Navchalni.prohramy/2021/14.07/Model.navch.prohr.5-9.klas.NUSH-poetap.z.2022/Matem.osv.galuz-5-6-kl/Matem.5-6-kl.Ister.14.07.pdf" TargetMode="External"/><Relationship Id="rId4" Type="http://schemas.openxmlformats.org/officeDocument/2006/relationships/hyperlink" Target="https://mon.gov.ua/storage/app/media/zagalna%20serednya/Navchalni.prohramy/2021/14.07/Model.navch.prohr.5-9.klas.NUSH-poetap.z.2022/Matem.osv.galuz-5-6-kl/Matem.5-6-kl-Vasylyshyn.ta.in.14.07.pdf" TargetMode="External"/><Relationship Id="rId9" Type="http://schemas.openxmlformats.org/officeDocument/2006/relationships/hyperlink" Target="https://imzo.gov.ua/matematychna-osvitnia-haluz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on.gov.ua/storage/app/media/zagalna%20serednya/Navchalni.prohramy/2021/14.07/Model.navch.prohr.5-9.klas.NUSH-poetap.z.2022/Inform.osv.haluz.5-6-kl/Inform.5-6-kl.Pasichnyk.Chernikova.14.07.pdf" TargetMode="External"/><Relationship Id="rId3" Type="http://schemas.openxmlformats.org/officeDocument/2006/relationships/hyperlink" Target="https://mon.gov.ua/storage/app/media/zagalna%20serednya/Navchalni.prohramy/2021/14.07/Model.navch.prohr.5-9.klas.NUSH-poetap.z.2022/Prirod.osv.galuz/Pizn.pryr.5-6-kl.Korshevnyuk.14.07.pdf" TargetMode="External"/><Relationship Id="rId7" Type="http://schemas.openxmlformats.org/officeDocument/2006/relationships/hyperlink" Target="https://mon.gov.ua/storage/app/media/zagalna%20serednya/Navchalni.prohramy/2021/14.07/Model.navch.prohr.5-9.klas.NUSH-poetap.z.2022/Inform.osv.haluz.5-6-kl/Inform.5-6-kl.Morze.Barna.14.07.pdf" TargetMode="External"/><Relationship Id="rId12" Type="http://schemas.openxmlformats.org/officeDocument/2006/relationships/hyperlink" Target="https://imzo.gov.ua/informatychna-osvitnia-haluz/" TargetMode="External"/><Relationship Id="rId2" Type="http://schemas.openxmlformats.org/officeDocument/2006/relationships/hyperlink" Target="https://mon.gov.ua/storage/app/media/zagalna%20serednya/Navchalni.prohramy/2021/14.07/Model.navch.prohr.5-9.klas.NUSH-poetap.z.2022/Prirod.osv.galuz/Pizn.pryr.5-6-kl.Bida.ta.in.14.07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on.gov.ua/storage/app/media/zagalna%20serednya/Navchalni.prohramy/2021/14.07/Model.navch.prohr.5-9.klas.NUSH-poetap.z.2022/Inform.osv.haluz.5-6-kl/Inform.5-6-kl.Zavadskyy.ta.in.27.09.pdf" TargetMode="External"/><Relationship Id="rId11" Type="http://schemas.openxmlformats.org/officeDocument/2006/relationships/hyperlink" Target="https://imzo.gov.ua/pryrodnycha-osvitnia-haluz/" TargetMode="External"/><Relationship Id="rId5" Type="http://schemas.openxmlformats.org/officeDocument/2006/relationships/hyperlink" Target="https://mon.gov.ua/storage/app/media/zagalna%20serednya/Navchalni.prohramy/2021/14.07/Model.navch.prohr.5-9.klas.NUSH-poetap.z.2022/Prirod.osv.galuz/Pryrod.nauky.5-6-kl.Bilyk.ta.in.14.07.pdf" TargetMode="External"/><Relationship Id="rId10" Type="http://schemas.openxmlformats.org/officeDocument/2006/relationships/hyperlink" Target="https://mon.gov.ua/storage/app/media/zagalna%20serednya/Navchalni.prohramy/2021/14.07/Model.navch.prohr.5-9.klas.NUSH-poetap.z.2022/Inform.osv.haluz.5-6-kl/Inform.5-6-kl.Ryvkind.ta.in.14.07.pdf" TargetMode="External"/><Relationship Id="rId4" Type="http://schemas.openxmlformats.org/officeDocument/2006/relationships/hyperlink" Target="https://mon.gov.ua/storage/app/media/zagalna%20serednya/Navchalni.prohramy/2021/14.07/Model.navch.prohr.5-9.klas.NUSH-poetap.z.2022/Prirod.osv.galuz/Pizn.pryr.5-6-kl.Shalamov.ta.in.14.07.pdf" TargetMode="External"/><Relationship Id="rId9" Type="http://schemas.openxmlformats.org/officeDocument/2006/relationships/hyperlink" Target="https://mon.gov.ua/storage/app/media/zagalna%20serednya/Navchalni.prohramy/2021/14.07/Model.navch.prohr.5-9.klas.NUSH-poetap.z.2022/Inform.osv.haluz.5-6-kl/Inform.5-6-kl.Radchenko.Borovtsova.14.07.pdf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imzo.gov.ua/sotsial-na-i-zdorov-iazberezhuval-na-osvitnia-haluz/" TargetMode="External"/><Relationship Id="rId3" Type="http://schemas.openxmlformats.org/officeDocument/2006/relationships/hyperlink" Target="https://mon.gov.ua/storage/app/media/zagalna%20serednya/Navchalni.prohramy/2021/14.07/Model.navch.prohr.5-9.klas.NUSH-poetap.z.2022/Sotsial.zdorovyazberezhuv.osv.haluz-5-6-kl/Zdorov.bezp.ta.dobrob.5-6-kl.Hushchyna.Vasylashko.14.07.pdf" TargetMode="External"/><Relationship Id="rId7" Type="http://schemas.openxmlformats.org/officeDocument/2006/relationships/hyperlink" Target="https://mon.gov.ua/storage/app/media/zagalna%20serednya/Navchalni.prohramy/2021/14.07/Model.navch.prohr.5-9.klas.NUSH-poetap.z.2022/Fiz.kult.5-6.kl.Pedan.ta.in.12.08.pdf" TargetMode="External"/><Relationship Id="rId2" Type="http://schemas.openxmlformats.org/officeDocument/2006/relationships/hyperlink" Target="https://mon.gov.ua/storage/app/media/zagalna%20serednya/Navchalni.prohramy/2021/14.07/Model.navch.prohr.5-9.klas.NUSH-poetap.z.2022/Sotsial.zdorovyazberezhuv.osv.haluz-5-6-kl/Zdorov.bezp.ta.dobrob.5-6-kl.Vasylenko.ta.in.14.07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on.gov.ua/storage/app/media/zagalna%20serednya/Navchalni.prohramy/2021/14.07/Model.navch.prohr.5-9.klas.NUSH-poetap.z.2022/Sotsial.zdorovyazberezhuv.osv.haluz-5-6-kl/Zdorov.bezp.ta.dobrob.5-6-kl.Shyyan.ta.in.14.07.pdf" TargetMode="External"/><Relationship Id="rId5" Type="http://schemas.openxmlformats.org/officeDocument/2006/relationships/hyperlink" Target="https://mon.gov.ua/storage/app/media/zagalna%20serednya/Navchalni.prohramy/2021/14.07/Model.navch.prohr.5-9.klas.NUSH-poetap.z.2022/Sotsial.zdorovyazberezhuv.osv.haluz-5-6-kl/Zdorov.bezp.ta.dobrob.5-6-kl.Khytra.Romanenko.14.07.pdf" TargetMode="External"/><Relationship Id="rId4" Type="http://schemas.openxmlformats.org/officeDocument/2006/relationships/hyperlink" Target="https://mon.gov.ua/storage/app/media/zagalna%20serednya/Navchalni.prohramy/2021/14.07/Model.navch.prohr.5-9.klas.NUSH-poetap.z.2022/Sotsial.zdorovyazberezhuv.osv.haluz-5-6-kl/Zdorov.bezp.ta.dobrob.5-6-kl.Vorontsova.ta.in.14.07.pdf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on.gov.ua/storage/app/media/zagalna%20serednya/Navchalni.prohramy/2021/14.07/Model.navch.prohr.5-9.klas.NUSH-poetap.z.2022/Hromad.ta.istor.osv.hal/Ist.Ukr.Vsesv.ist.6-kl.Piskarova.ta.in.14.07.pdf" TargetMode="External"/><Relationship Id="rId3" Type="http://schemas.openxmlformats.org/officeDocument/2006/relationships/hyperlink" Target="https://mon.gov.ua/storage/app/media/zagalna%20serednya/Navchalni.prohramy/2021/14.07/Model.navch.prohr.5-9.klas.NUSH-poetap.z.2022/Hromad.ta.istor.osv.hal/Vstup.do.ist.Ukr.ta.hrom.osv-5.kl.Bakka.ta.in.10.08.pdf" TargetMode="External"/><Relationship Id="rId7" Type="http://schemas.openxmlformats.org/officeDocument/2006/relationships/hyperlink" Target="https://mon.gov.ua/storage/app/media/zagalna%20serednya/Navchalni.prohramy/2021/14.07/Model.navch.prohr.5-9.klas.NUSH-poetap.z.2022/Hromad.ta.istor.osv.hal/Doslidzhuyemo.istoriyu.susp.5-6-kl.intehr.kurs.Pometun.ta.in.14.07.pdf" TargetMode="External"/><Relationship Id="rId2" Type="http://schemas.openxmlformats.org/officeDocument/2006/relationships/hyperlink" Target="https://mon.gov.ua/storage/app/media/zagalna%20serednya/Navchalni.prohramy/2021/14.07/Model.navch.prohr.5-9.klas.NUSH-poetap.z.2022/Hromad.ta.istor.osv.hal/Vstup.do.ist.Ukr.ta.hrom.osv-5.kl.Hisem.Martynyuk.10.08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on.gov.ua/storage/app/media/zagalna%20serednya/Navchalni.prohramy/2021/14.07/Model.navch.prohr.5-9.klas.NUSH-poetap.z.2022/Hromad.ta.istor.osv.hal/Doslidzhuyemo.istoriyu.susp.5-6-kl.Vasylkiv.ta.in.14.07.pdf" TargetMode="External"/><Relationship Id="rId11" Type="http://schemas.openxmlformats.org/officeDocument/2006/relationships/hyperlink" Target="https://imzo.gov.ua/hromadians-ka-ta-istorychna-osvitnia-haluz/" TargetMode="External"/><Relationship Id="rId5" Type="http://schemas.openxmlformats.org/officeDocument/2006/relationships/hyperlink" Target="https://mon.gov.ua/storage/app/media/zagalna%20serednya/Navchalni.prohramy/2021/14.07/Model.navch.prohr.5-9.klas.NUSH-poetap.z.2022/Hromad.ta.istor.osv.hal/Vstup.do.ist.Ukr.ta.hrom.osv.5-kl.Zheliba.Mokrohuz.14.07.pdf" TargetMode="External"/><Relationship Id="rId10" Type="http://schemas.openxmlformats.org/officeDocument/2006/relationships/hyperlink" Target="https://mon.gov.ua/storage/app/media/zagalna%20serednya/Navchalni.prohramy/2021/14.07/Model.navch.prohr.5-9.klas.NUSH-poetap.z.2022/Hromad.ta.istor.osv.hal/Ukr.svit.vstup.do.ist.hrom.osv.5-6-kl.intehr.kurs.Vlasova.ta.in.14.07.pdf" TargetMode="External"/><Relationship Id="rId4" Type="http://schemas.openxmlformats.org/officeDocument/2006/relationships/hyperlink" Target="https://mon.gov.ua/storage/app/media/zagalna%20serednya/Navchalni.prohramy/2021/14.07/Model.navch.prohr.5-9.klas.NUSH-poetap.z.2022/Hromad.ta.istor.osv.hal/Vstup.do.ist.Ukr.ta.hrom.osv.5-kl.Burlaka.ta.in.14.07.pdf" TargetMode="External"/><Relationship Id="rId9" Type="http://schemas.openxmlformats.org/officeDocument/2006/relationships/hyperlink" Target="https://mon.gov.ua/storage/app/media/zagalna%20serednya/Navchalni.prohramy/2021/14.07/Model.navch.prohr.5-9.klas.NUSH-poetap.z.2022/Hromad.ta.istor.osv.hal/Ukr.svit.vstup.do.ist.hrom.osv.5-6-kl.intehr.kurs.Kaftan.ta.in.14.07.pdf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on.gov.ua/storage/app/media/zagalna%20serednya/Navchalni.prohramy/2021/14.07/Model.navch.prohr.5-9.klas.NUSH-poetap.z.2022/Mist.osv.gal/Mystetstvo.5-6-kl.Masol.Prosina.14.07.pdf" TargetMode="External"/><Relationship Id="rId13" Type="http://schemas.openxmlformats.org/officeDocument/2006/relationships/hyperlink" Target="https://imzo.gov.ua/tekhnolohichna-osvitnia-haluz/" TargetMode="External"/><Relationship Id="rId3" Type="http://schemas.openxmlformats.org/officeDocument/2006/relationships/hyperlink" Target="https://mon.gov.ua/storage/app/media/zagalna%20serednya/Navchalni.prohramy/2021/14.07/Model.navch.prohr.5-9.klas.NUSH-poetap.z.2022/Tehnol.osv.gal/Tekhnol.5-6-kl.Tereshchuk.ta.in.14.07.pdf" TargetMode="External"/><Relationship Id="rId7" Type="http://schemas.openxmlformats.org/officeDocument/2006/relationships/hyperlink" Target="https://mon.gov.ua/storage/app/media/zagalna%20serednya/Navchalni.prohramy/2021/14.07/Model.navch.prohr.5-9.klas.NUSH-poetap.z.2022/Mist.osv.gal/Mystetstvo.5-6-kl.Kondratova.23.07.pdf" TargetMode="External"/><Relationship Id="rId12" Type="http://schemas.openxmlformats.org/officeDocument/2006/relationships/hyperlink" Target="https://imzo.gov.ua/mystets-ka-osvitnia-haluz/" TargetMode="External"/><Relationship Id="rId2" Type="http://schemas.openxmlformats.org/officeDocument/2006/relationships/hyperlink" Target="https://mon.gov.ua/storage/app/media/zagalna%20serednya/Navchalni.prohramy/2021/14.07/Model.navch.prohr.5-9.klas.NUSH-poetap.z.2022/Tehnol.osv.gal/Tekhnol.5-6-kl.Kilderov.ta.in.14.07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on.gov.ua/storage/app/media/zagalna%20serednya/Navchalni.prohramy/2021/14.07/Model.navch.prohr.5-9.klas.NUSH-poetap.z.2022/Mist.osv.gal/Dramat.teatr.5-6-kl.Starahina.ta.in.14.07.pdf" TargetMode="External"/><Relationship Id="rId11" Type="http://schemas.openxmlformats.org/officeDocument/2006/relationships/hyperlink" Target="https://mon.gov.ua/storage/app/media/zagalna%20serednya/Navchalni.prohramy/2021/14.07/Model.navch.prohr.5-9.klas.NUSH-poetap.z.2022/Mist.osv.gal/Muz.myst.5-6-kl.Ferents.ta.in.14.07.pdf" TargetMode="External"/><Relationship Id="rId5" Type="http://schemas.openxmlformats.org/officeDocument/2006/relationships/hyperlink" Target="https://mon.gov.ua/storage/app/media/zagalna%20serednya/Navchalni.prohramy/2021/14.07/Model.navch.prohr.5-9.klas.NUSH-poetap.z.2022/Tehnol.osv.gal/Tekhnol.5-6-klas.Khodzytska.ta.in.14.07.pdf" TargetMode="External"/><Relationship Id="rId10" Type="http://schemas.openxmlformats.org/officeDocument/2006/relationships/hyperlink" Target="https://mon.gov.ua/storage/app/media/zagalna%20serednya/Navchalni.prohramy/2021/14.07/Model.navch.prohr.5-9.klas.NUSH-poetap.z.2022/Mist.osv.gal/Mystetstvo.5-6-kl.Komarovska.Lyemesheva.14.07.pdf" TargetMode="External"/><Relationship Id="rId4" Type="http://schemas.openxmlformats.org/officeDocument/2006/relationships/hyperlink" Target="https://mon.gov.ua/storage/app/media/zagalna%20serednya/Navchalni.prohramy/2021/14.07/Model.navch.prohr.5-9.klas.NUSH-poetap.z.2022/Tehnol.osv.gal/Tekhnol.5-6-kl.Tutashinskiy.14.07.pdf" TargetMode="External"/><Relationship Id="rId9" Type="http://schemas.openxmlformats.org/officeDocument/2006/relationships/hyperlink" Target="https://mon.gov.ua/storage/app/media/zagalna%20serednya/Navchalni.prohramy/2021/14.07/Model.navch.prohr.5-9.klas.NUSH-poetap.z.2022/Mist.osv.gal/Mystetstvo.5-6-kl.Ivasyuk.ta.in.14.07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1857364"/>
            <a:ext cx="77153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3200" b="1" i="1" cap="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МОДЕЛЬНІ НАВЧАЛЬНІ ПРОГРАМИ ДЛЯ 5-9 КЛАСІВ </a:t>
            </a:r>
            <a:endParaRPr lang="ru-RU" sz="3200" b="1" i="1" cap="all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/>
            <a:r>
              <a:rPr lang="ru-RU" sz="3200" b="1" i="1" cap="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НОВОЇ </a:t>
            </a:r>
            <a:r>
              <a:rPr lang="ru-RU" sz="3200" b="1" i="1" cap="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УКРАЇНСЬКОЇ ШКОЛИ </a:t>
            </a:r>
            <a:endParaRPr lang="ru-RU" sz="3200" b="1" i="1" cap="all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/>
            <a:r>
              <a:rPr lang="ru-RU" sz="3200" b="1" i="1" cap="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b="1" i="1" cap="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ЗАПРОВАДЖУЮТЬСЯ ПОЕТАПНО </a:t>
            </a:r>
            <a:endParaRPr lang="ru-RU" sz="3200" b="1" i="1" cap="all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/>
            <a:r>
              <a:rPr lang="ru-RU" sz="3200" b="1" i="1" cap="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 2022 </a:t>
            </a:r>
            <a:r>
              <a:rPr lang="ru-RU" sz="3200" b="1" i="1" cap="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РОКУ)</a:t>
            </a:r>
            <a:endParaRPr lang="ru-RU" sz="3200" b="1" i="1" cap="all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500042"/>
            <a:ext cx="621510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Етика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курси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морального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спрямування</a:t>
            </a: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Етика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 5-6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Ашортіа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Етика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/>
              </a:rPr>
              <a:t> 5-6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Пометун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Вчимося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4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жити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4"/>
              </a:rPr>
              <a:t> разом 5-6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4"/>
              </a:rPr>
              <a:t>. Воронцова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4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5"/>
              </a:rPr>
              <a:t>Культура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добросусідства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5"/>
              </a:rPr>
              <a:t> 5-6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5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Араджионі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5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5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28860" y="3643314"/>
            <a:ext cx="62865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Міжгалузеві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інтегровані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курси</a:t>
            </a: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150000"/>
              </a:lnSpc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Робототехніка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. 5–6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. Сокол, Ченцов.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7"/>
              </a:rPr>
              <a:t>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7"/>
              </a:rPr>
              <a:t>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7"/>
              </a:rPr>
              <a:t>EM 5-6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7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Бутурліна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7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Артєм’єва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7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00760" y="1571612"/>
            <a:ext cx="26431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https://imzo.gov.ua/etyka-kursy-moralnoho-spriamuvannia/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00826" y="571480"/>
            <a:ext cx="18434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err="1" smtClean="0">
                <a:hlinkClick r:id="rId8"/>
              </a:rPr>
              <a:t>Етика</a:t>
            </a:r>
            <a:r>
              <a:rPr lang="ru-RU" dirty="0" smtClean="0">
                <a:hlinkClick r:id="rId8"/>
              </a:rPr>
              <a:t>. </a:t>
            </a:r>
            <a:r>
              <a:rPr lang="ru-RU" dirty="0" err="1" smtClean="0">
                <a:hlinkClick r:id="rId8"/>
              </a:rPr>
              <a:t>Курси</a:t>
            </a:r>
            <a:r>
              <a:rPr lang="ru-RU" dirty="0" smtClean="0">
                <a:hlinkClick r:id="rId8"/>
              </a:rPr>
              <a:t> морального </a:t>
            </a:r>
            <a:r>
              <a:rPr lang="ru-RU" dirty="0" err="1" smtClean="0">
                <a:hlinkClick r:id="rId8"/>
              </a:rPr>
              <a:t>спрямування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500042"/>
            <a:ext cx="800105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b="1" dirty="0" err="1" smtClean="0">
                <a:solidFill>
                  <a:srgbClr val="002060"/>
                </a:solidFill>
              </a:rPr>
              <a:t>Мовно-літературна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освітня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галузь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fontAlgn="base"/>
            <a:r>
              <a:rPr lang="ru-RU" sz="2800" b="1" i="1" dirty="0" smtClean="0">
                <a:solidFill>
                  <a:srgbClr val="002060"/>
                </a:solidFill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</a:rPr>
              <a:t>                                               </a:t>
            </a:r>
            <a:r>
              <a:rPr lang="ru-RU" sz="2800" b="1" i="1" dirty="0" err="1" smtClean="0">
                <a:solidFill>
                  <a:srgbClr val="002060"/>
                </a:solidFill>
              </a:rPr>
              <a:t>Українська</a:t>
            </a:r>
            <a:r>
              <a:rPr lang="ru-RU" sz="2800" b="1" i="1" dirty="0" smtClean="0">
                <a:solidFill>
                  <a:srgbClr val="002060"/>
                </a:solidFill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</a:rPr>
              <a:t>мова</a:t>
            </a:r>
            <a:endParaRPr lang="ru-RU" sz="2800" b="1" i="1" dirty="0" smtClean="0">
              <a:solidFill>
                <a:srgbClr val="002060"/>
              </a:solidFill>
            </a:endParaRPr>
          </a:p>
          <a:p>
            <a:pPr fontAlgn="base"/>
            <a:endParaRPr lang="ru-RU" dirty="0" smtClean="0"/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Українська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мова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 5-6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Голуб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Горошкіна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Українська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мова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 5-6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Заболотний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Українська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мова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класів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навчанням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молдовською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мовою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. 5-9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Свінтковська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 С. А.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Українська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мова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класів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навчанням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румунською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мовою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. 5-9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Фонарюк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Українська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мова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класів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навчанням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угорською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мовою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. 5-9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Гнаткович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Українська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мова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класів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навчанням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угорською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мовою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. 5-9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Черничко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357166"/>
            <a:ext cx="821537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література</a:t>
            </a: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Українська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література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 5-6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кл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Яценко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Українська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література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3"/>
              </a:rPr>
              <a:t> 5-6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кл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3"/>
              </a:rPr>
              <a:t>. Архипова,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Січкар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3"/>
              </a:rPr>
              <a:t>, Шило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Українська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4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література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4"/>
              </a:rPr>
              <a:t> 5-6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кл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4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Чумарна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4"/>
              </a:rPr>
              <a:t>, Пастушенко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4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Інтегрований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5"/>
              </a:rPr>
              <a:t> курс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літератур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5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української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5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зарубіжної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5"/>
              </a:rPr>
              <a:t>) 5-6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кл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5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Яценко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5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Тригуб</a:t>
            </a:r>
            <a:r>
              <a:rPr lang="ru-RU" dirty="0" smtClean="0">
                <a:hlinkClick r:id="rId5"/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500042"/>
            <a:ext cx="814393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Зарубіжна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література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Зарубіжна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література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 5-6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Волощук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Зарубіжна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література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 5-6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Ніколенко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Зарубіжна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література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 5-9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Ніколенко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Зарубіжна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5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література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5"/>
              </a:rPr>
              <a:t>. 5-6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5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Богданець-Білоскаленко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5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5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Інтегровании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̆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мовно-літературнии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̆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курс</a:t>
            </a:r>
          </a:p>
          <a:p>
            <a:pPr fontAlgn="base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Інтегровании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̆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мовно-літературнии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̆ курс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українська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мова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українська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зарубіжні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літератури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) 5-6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Старагіна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29058" y="578645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https://imzo.gov.ua/movno-literaturna-osvitnia-haluz/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6000768"/>
            <a:ext cx="35137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dirty="0" err="1" smtClean="0">
                <a:hlinkClick r:id="rId7"/>
              </a:rPr>
              <a:t>Мовно-літературна</a:t>
            </a:r>
            <a:r>
              <a:rPr lang="ru-RU" dirty="0" smtClean="0">
                <a:hlinkClick r:id="rId7"/>
              </a:rPr>
              <a:t> </a:t>
            </a:r>
            <a:r>
              <a:rPr lang="ru-RU" dirty="0" err="1" smtClean="0">
                <a:hlinkClick r:id="rId7"/>
              </a:rPr>
              <a:t>освітня</a:t>
            </a:r>
            <a:r>
              <a:rPr lang="ru-RU" dirty="0" smtClean="0">
                <a:hlinkClick r:id="rId7"/>
              </a:rPr>
              <a:t> </a:t>
            </a:r>
            <a:r>
              <a:rPr lang="ru-RU" dirty="0" err="1" smtClean="0">
                <a:hlinkClick r:id="rId7"/>
              </a:rPr>
              <a:t>галузь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8596" y="428604"/>
            <a:ext cx="828680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Математична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освітня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галузь</a:t>
            </a: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Математика 5-6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Беденко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Математика 5-6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. Бурда,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Васильєва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Математика 5-6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Василишин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5"/>
              </a:rPr>
              <a:t>Математика 5-6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5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Істер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5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Математика 5-6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. Мерзляк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7"/>
              </a:rPr>
              <a:t>Математика 5-6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7"/>
              </a:rPr>
              <a:t>. Радченко, Зайцева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7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8"/>
              </a:rPr>
              <a:t>Математика 5-6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8"/>
              </a:rPr>
              <a:t>. Скворцова,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Тарасенкова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8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29256" y="3643314"/>
            <a:ext cx="33575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https://imzo.gov.ua/matematychna-osvitnia-haluz/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572132" y="3214686"/>
            <a:ext cx="2945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dirty="0" err="1" smtClean="0">
                <a:hlinkClick r:id="rId9"/>
              </a:rPr>
              <a:t>Математична</a:t>
            </a:r>
            <a:r>
              <a:rPr lang="ru-RU" dirty="0" smtClean="0">
                <a:hlinkClick r:id="rId9"/>
              </a:rPr>
              <a:t> </a:t>
            </a:r>
            <a:r>
              <a:rPr lang="ru-RU" dirty="0" err="1" smtClean="0">
                <a:hlinkClick r:id="rId9"/>
              </a:rPr>
              <a:t>освітня</a:t>
            </a:r>
            <a:r>
              <a:rPr lang="ru-RU" dirty="0" smtClean="0">
                <a:hlinkClick r:id="rId9"/>
              </a:rPr>
              <a:t> </a:t>
            </a:r>
            <a:r>
              <a:rPr lang="ru-RU" dirty="0" err="1" smtClean="0">
                <a:hlinkClick r:id="rId9"/>
              </a:rPr>
              <a:t>галузь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428604"/>
            <a:ext cx="750099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Природнича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освітня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галузь</a:t>
            </a: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Пізнаємо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природу 5-6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Біда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Пізнаємо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природу 5-6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Коршевнюк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  <a:hlinkClick r:id="rId4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Пізнаємо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природу 5-6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. Шаламов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  <a:hlinkClick r:id="rId5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Природничі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науки 5-6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Білик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868" y="3357562"/>
            <a:ext cx="535785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Інформатична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освітня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галузь</a:t>
            </a: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Інформатика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 5-6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Завадський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Інформатика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7"/>
              </a:rPr>
              <a:t> 5-6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7"/>
              </a:rPr>
              <a:t>. Морзе,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Барна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7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Інформатика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8"/>
              </a:rPr>
              <a:t> 5-6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8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Пасічник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8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Чернікова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8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Інформатика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9"/>
              </a:rPr>
              <a:t> 5-6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9"/>
              </a:rPr>
              <a:t>. Радченко,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Боровцова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9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Інформатика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10"/>
              </a:rPr>
              <a:t> 5-6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1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Ривкінд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1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1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14942" y="1571612"/>
            <a:ext cx="342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https://imzo.gov.ua/pryrodnycha-osvitnia-haluz/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rot="19912353">
            <a:off x="248054" y="4657658"/>
            <a:ext cx="3276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https://imzo.gov.ua/informatychna-osvitnia-haluz/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57818" y="1214422"/>
            <a:ext cx="2838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dirty="0" err="1" smtClean="0">
                <a:hlinkClick r:id="rId11"/>
              </a:rPr>
              <a:t>Природнича</a:t>
            </a:r>
            <a:r>
              <a:rPr lang="ru-RU" dirty="0" smtClean="0">
                <a:hlinkClick r:id="rId11"/>
              </a:rPr>
              <a:t> </a:t>
            </a:r>
            <a:r>
              <a:rPr lang="ru-RU" dirty="0" err="1" smtClean="0">
                <a:hlinkClick r:id="rId11"/>
              </a:rPr>
              <a:t>освітня</a:t>
            </a:r>
            <a:r>
              <a:rPr lang="ru-RU" dirty="0" smtClean="0">
                <a:hlinkClick r:id="rId11"/>
              </a:rPr>
              <a:t> </a:t>
            </a:r>
            <a:r>
              <a:rPr lang="ru-RU" dirty="0" err="1" smtClean="0">
                <a:hlinkClick r:id="rId11"/>
              </a:rPr>
              <a:t>галузь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19986540">
            <a:off x="13705" y="4350202"/>
            <a:ext cx="30060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err="1" smtClean="0">
                <a:hlinkClick r:id="rId12"/>
              </a:rPr>
              <a:t>Інформатична</a:t>
            </a:r>
            <a:r>
              <a:rPr lang="ru-RU" dirty="0" smtClean="0">
                <a:hlinkClick r:id="rId12"/>
              </a:rPr>
              <a:t> </a:t>
            </a:r>
            <a:r>
              <a:rPr lang="ru-RU" dirty="0" err="1" smtClean="0">
                <a:hlinkClick r:id="rId12"/>
              </a:rPr>
              <a:t>освітня</a:t>
            </a:r>
            <a:r>
              <a:rPr lang="ru-RU" dirty="0" smtClean="0">
                <a:hlinkClick r:id="rId12"/>
              </a:rPr>
              <a:t> </a:t>
            </a:r>
            <a:r>
              <a:rPr lang="ru-RU" dirty="0" err="1" smtClean="0">
                <a:hlinkClick r:id="rId12"/>
              </a:rPr>
              <a:t>галузь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85728"/>
            <a:ext cx="735811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здоров'язбережувальна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освітня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галузь</a:t>
            </a: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20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Здоров'я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безпека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добробут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 5-6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. Василенко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20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Здоров'я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безпека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добробут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 5-6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. Гущина,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Василашко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20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Здоров'я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безпека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добробут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 5-6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. Воронцова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20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Здоров'я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безпека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добробут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 5-6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. Хитра, Романенко.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20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Здоров'я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безпека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добробут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 5-6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Шиян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4857760"/>
            <a:ext cx="4572000" cy="104644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Фізична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культура</a:t>
            </a:r>
          </a:p>
          <a:p>
            <a:endParaRPr lang="ru-RU" b="1" dirty="0" smtClean="0">
              <a:hlinkClick r:id="rId7"/>
            </a:endParaRPr>
          </a:p>
          <a:p>
            <a:r>
              <a:rPr lang="ru-RU" sz="2000" dirty="0" err="1" smtClean="0">
                <a:hlinkClick r:id="rId7"/>
              </a:rPr>
              <a:t>Фізична</a:t>
            </a:r>
            <a:r>
              <a:rPr lang="ru-RU" sz="2000" dirty="0" smtClean="0">
                <a:hlinkClick r:id="rId7"/>
              </a:rPr>
              <a:t> </a:t>
            </a:r>
            <a:r>
              <a:rPr lang="ru-RU" sz="2000" dirty="0" smtClean="0">
                <a:hlinkClick r:id="rId7"/>
              </a:rPr>
              <a:t>культура. 5-6 </a:t>
            </a:r>
            <a:r>
              <a:rPr lang="ru-RU" sz="2000" dirty="0" err="1" smtClean="0">
                <a:hlinkClick r:id="rId7"/>
              </a:rPr>
              <a:t>кл</a:t>
            </a:r>
            <a:r>
              <a:rPr lang="ru-RU" sz="2000" dirty="0" smtClean="0">
                <a:hlinkClick r:id="rId7"/>
              </a:rPr>
              <a:t>. </a:t>
            </a:r>
            <a:r>
              <a:rPr lang="ru-RU" sz="2000" dirty="0" err="1" smtClean="0">
                <a:hlinkClick r:id="rId7"/>
              </a:rPr>
              <a:t>Педан</a:t>
            </a:r>
            <a:r>
              <a:rPr lang="ru-RU" sz="2000" dirty="0" smtClean="0">
                <a:hlinkClick r:id="rId7"/>
              </a:rPr>
              <a:t> та </a:t>
            </a:r>
            <a:r>
              <a:rPr lang="ru-RU" sz="2000" dirty="0" err="1" smtClean="0">
                <a:hlinkClick r:id="rId7"/>
              </a:rPr>
              <a:t>ін</a:t>
            </a:r>
            <a:r>
              <a:rPr lang="ru-RU" sz="2000" dirty="0" smtClean="0">
                <a:hlinkClick r:id="rId7"/>
              </a:rPr>
              <a:t>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 rot="20088185">
            <a:off x="4651932" y="415715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https://imzo.gov.ua/sotsial-na-i-zdorov-iazberezhuval-na-osvitnia-haluz/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rot="20009596">
            <a:off x="4261616" y="355802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ru-RU" dirty="0" err="1" smtClean="0">
                <a:hlinkClick r:id="rId8"/>
              </a:rPr>
              <a:t>Соціальна</a:t>
            </a:r>
            <a:r>
              <a:rPr lang="ru-RU" dirty="0" smtClean="0">
                <a:hlinkClick r:id="rId8"/>
              </a:rPr>
              <a:t> </a:t>
            </a:r>
            <a:r>
              <a:rPr lang="ru-RU" dirty="0" err="1" smtClean="0">
                <a:hlinkClick r:id="rId8"/>
              </a:rPr>
              <a:t>і</a:t>
            </a:r>
            <a:r>
              <a:rPr lang="ru-RU" dirty="0" smtClean="0">
                <a:hlinkClick r:id="rId8"/>
              </a:rPr>
              <a:t> </a:t>
            </a:r>
            <a:r>
              <a:rPr lang="ru-RU" dirty="0" err="1" smtClean="0">
                <a:hlinkClick r:id="rId8"/>
              </a:rPr>
              <a:t>здоров'язбережувальна</a:t>
            </a:r>
            <a:r>
              <a:rPr lang="ru-RU" dirty="0" smtClean="0">
                <a:hlinkClick r:id="rId8"/>
              </a:rPr>
              <a:t> </a:t>
            </a:r>
            <a:r>
              <a:rPr lang="ru-RU" dirty="0" err="1" smtClean="0">
                <a:hlinkClick r:id="rId8"/>
              </a:rPr>
              <a:t>освітня</a:t>
            </a:r>
            <a:r>
              <a:rPr lang="ru-RU" dirty="0" smtClean="0">
                <a:hlinkClick r:id="rId8"/>
              </a:rPr>
              <a:t> </a:t>
            </a:r>
            <a:r>
              <a:rPr lang="ru-RU" dirty="0" err="1" smtClean="0">
                <a:hlinkClick r:id="rId8"/>
              </a:rPr>
              <a:t>галузь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335846"/>
            <a:ext cx="8215370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Громадянська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історична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освітня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галузь</a:t>
            </a: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Вступ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історії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громадянської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освіти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 5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Гісем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Мартинюк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Вступ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історії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громадянської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освіти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 5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Бакка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Вступ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історії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громадянської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освіти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 5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. Бурлака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Вступ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історії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громадянської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освіти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 5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Желіба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Мокрогуз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Досліджуємо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історію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суспільство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 5-6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Васильків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Досліджуємо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історію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суспільство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 5-6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.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інтегрований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 курс)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Пометун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Історія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8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8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Всесвітня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8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історія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8"/>
              </a:rPr>
              <a:t> 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8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Піскарьова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8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8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Україна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9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9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світ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9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вступ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9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історії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9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громадянської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9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освіти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9"/>
              </a:rPr>
              <a:t> 5-6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9"/>
              </a:rPr>
              <a:t>.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інтегрований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9"/>
              </a:rPr>
              <a:t> курс) Кафтан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9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Україна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світ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вступ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історії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громадянської</a:t>
            </a:r>
            <a:endParaRPr lang="ru-RU" sz="2000" dirty="0" smtClean="0">
              <a:latin typeface="Times New Roman" pitchFamily="18" charset="0"/>
              <a:cs typeface="Times New Roman" pitchFamily="18" charset="0"/>
              <a:hlinkClick r:id="rId10"/>
            </a:endParaRP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освіти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0"/>
              </a:rPr>
              <a:t> 5-6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0"/>
              </a:rPr>
              <a:t>.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інтегрований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0"/>
              </a:rPr>
              <a:t> курс) Власова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10"/>
              </a:rPr>
              <a:t> </a:t>
            </a:r>
            <a:r>
              <a:rPr lang="ru-RU" dirty="0" smtClean="0">
                <a:hlinkClick r:id="rId10"/>
              </a:rPr>
              <a:t/>
            </a:r>
            <a:br>
              <a:rPr lang="ru-RU" dirty="0" smtClean="0">
                <a:hlinkClick r:id="rId10"/>
              </a:rPr>
            </a:br>
            <a:r>
              <a:rPr lang="ru-RU" dirty="0" smtClean="0">
                <a:hlinkClick r:id="rId10"/>
              </a:rPr>
              <a:t> 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19047887">
            <a:off x="5796280" y="5073541"/>
            <a:ext cx="3214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https://imzo.gov.ua/hromadians-ka-ta-istorychna-osvitnia-haluz/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 rot="19215291">
            <a:off x="7079722" y="5401914"/>
            <a:ext cx="20002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err="1" smtClean="0">
                <a:hlinkClick r:id="rId11"/>
              </a:rPr>
              <a:t>Громадянська</a:t>
            </a:r>
            <a:r>
              <a:rPr lang="ru-RU" dirty="0" smtClean="0">
                <a:hlinkClick r:id="rId11"/>
              </a:rPr>
              <a:t> та </a:t>
            </a:r>
            <a:r>
              <a:rPr lang="ru-RU" dirty="0" err="1" smtClean="0">
                <a:hlinkClick r:id="rId11"/>
              </a:rPr>
              <a:t>історична</a:t>
            </a:r>
            <a:r>
              <a:rPr lang="ru-RU" dirty="0" smtClean="0">
                <a:hlinkClick r:id="rId11"/>
              </a:rPr>
              <a:t> </a:t>
            </a:r>
            <a:r>
              <a:rPr lang="ru-RU" dirty="0" err="1" smtClean="0">
                <a:hlinkClick r:id="rId11"/>
              </a:rPr>
              <a:t>освітня</a:t>
            </a:r>
            <a:r>
              <a:rPr lang="ru-RU" dirty="0" smtClean="0">
                <a:hlinkClick r:id="rId11"/>
              </a:rPr>
              <a:t> </a:t>
            </a:r>
            <a:r>
              <a:rPr lang="ru-RU" dirty="0" err="1" smtClean="0">
                <a:hlinkClick r:id="rId11"/>
              </a:rPr>
              <a:t>галузь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428604"/>
            <a:ext cx="4572000" cy="249299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Технологічна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освітня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галузь</a:t>
            </a: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Технології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 5-6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Кільдеров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Технології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 5-6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Терещук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Технології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 5-6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Туташинський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Технології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 5-6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Ходзицька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00298" y="2928934"/>
            <a:ext cx="607223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Мистецька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освітня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галузь</a:t>
            </a: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err="1" smtClean="0">
                <a:hlinkClick r:id="rId6"/>
              </a:rPr>
              <a:t>Драматургія</a:t>
            </a:r>
            <a:r>
              <a:rPr lang="ru-RU" sz="2000" dirty="0" smtClean="0">
                <a:hlinkClick r:id="rId6"/>
              </a:rPr>
              <a:t> </a:t>
            </a:r>
            <a:r>
              <a:rPr lang="ru-RU" sz="2000" dirty="0" err="1" smtClean="0">
                <a:hlinkClick r:id="rId6"/>
              </a:rPr>
              <a:t>і</a:t>
            </a:r>
            <a:r>
              <a:rPr lang="ru-RU" sz="2000" dirty="0" smtClean="0">
                <a:hlinkClick r:id="rId6"/>
              </a:rPr>
              <a:t> театр 5-6 </a:t>
            </a:r>
            <a:r>
              <a:rPr lang="ru-RU" sz="2000" dirty="0" err="1" smtClean="0">
                <a:hlinkClick r:id="rId6"/>
              </a:rPr>
              <a:t>кл</a:t>
            </a:r>
            <a:r>
              <a:rPr lang="ru-RU" sz="2000" dirty="0" smtClean="0">
                <a:hlinkClick r:id="rId6"/>
              </a:rPr>
              <a:t>. </a:t>
            </a:r>
            <a:r>
              <a:rPr lang="ru-RU" sz="2000" dirty="0" err="1" smtClean="0">
                <a:hlinkClick r:id="rId6"/>
              </a:rPr>
              <a:t>Старагіна</a:t>
            </a:r>
            <a:r>
              <a:rPr lang="ru-RU" sz="2000" dirty="0" smtClean="0">
                <a:hlinkClick r:id="rId6"/>
              </a:rPr>
              <a:t> та </a:t>
            </a:r>
            <a:r>
              <a:rPr lang="ru-RU" sz="2000" dirty="0" err="1" smtClean="0">
                <a:hlinkClick r:id="rId6"/>
              </a:rPr>
              <a:t>ін</a:t>
            </a:r>
            <a:r>
              <a:rPr lang="ru-RU" sz="2000" dirty="0" smtClean="0">
                <a:hlinkClick r:id="rId6"/>
              </a:rPr>
              <a:t>.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dirty="0" err="1" smtClean="0">
                <a:hlinkClick r:id="rId7"/>
              </a:rPr>
              <a:t>Мистецтво</a:t>
            </a:r>
            <a:r>
              <a:rPr lang="ru-RU" sz="2000" dirty="0" smtClean="0">
                <a:hlinkClick r:id="rId7"/>
              </a:rPr>
              <a:t> 5-6 </a:t>
            </a:r>
            <a:r>
              <a:rPr lang="ru-RU" sz="2000" dirty="0" err="1" smtClean="0">
                <a:hlinkClick r:id="rId7"/>
              </a:rPr>
              <a:t>кл</a:t>
            </a:r>
            <a:r>
              <a:rPr lang="ru-RU" sz="2000" dirty="0" smtClean="0">
                <a:hlinkClick r:id="rId7"/>
              </a:rPr>
              <a:t>. (</a:t>
            </a:r>
            <a:r>
              <a:rPr lang="ru-RU" sz="2000" dirty="0" err="1" smtClean="0">
                <a:hlinkClick r:id="rId7"/>
              </a:rPr>
              <a:t>інтегрований</a:t>
            </a:r>
            <a:r>
              <a:rPr lang="ru-RU" sz="2000" dirty="0" smtClean="0">
                <a:hlinkClick r:id="rId7"/>
              </a:rPr>
              <a:t> курс) </a:t>
            </a:r>
            <a:r>
              <a:rPr lang="ru-RU" sz="2000" dirty="0" err="1" smtClean="0">
                <a:hlinkClick r:id="rId7"/>
              </a:rPr>
              <a:t>Кондратова</a:t>
            </a:r>
            <a:r>
              <a:rPr lang="ru-RU" sz="2000" dirty="0" smtClean="0">
                <a:hlinkClick r:id="rId7"/>
              </a:rPr>
              <a:t>.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dirty="0" err="1" smtClean="0">
                <a:hlinkClick r:id="rId8"/>
              </a:rPr>
              <a:t>Мистецтво</a:t>
            </a:r>
            <a:r>
              <a:rPr lang="ru-RU" sz="2000" dirty="0" smtClean="0">
                <a:hlinkClick r:id="rId8"/>
              </a:rPr>
              <a:t> 5-6 </a:t>
            </a:r>
            <a:r>
              <a:rPr lang="ru-RU" sz="2000" dirty="0" err="1" smtClean="0">
                <a:hlinkClick r:id="rId8"/>
              </a:rPr>
              <a:t>кл</a:t>
            </a:r>
            <a:r>
              <a:rPr lang="ru-RU" sz="2000" dirty="0" smtClean="0">
                <a:hlinkClick r:id="rId8"/>
              </a:rPr>
              <a:t>. </a:t>
            </a:r>
            <a:r>
              <a:rPr lang="ru-RU" sz="2000" dirty="0" err="1" smtClean="0">
                <a:hlinkClick r:id="rId8"/>
              </a:rPr>
              <a:t>Масол</a:t>
            </a:r>
            <a:r>
              <a:rPr lang="ru-RU" sz="2000" dirty="0" smtClean="0">
                <a:hlinkClick r:id="rId8"/>
              </a:rPr>
              <a:t>, </a:t>
            </a:r>
            <a:r>
              <a:rPr lang="ru-RU" sz="2000" dirty="0" err="1" smtClean="0">
                <a:hlinkClick r:id="rId8"/>
              </a:rPr>
              <a:t>Просіна</a:t>
            </a:r>
            <a:r>
              <a:rPr lang="ru-RU" sz="2000" dirty="0" smtClean="0">
                <a:hlinkClick r:id="rId8"/>
              </a:rPr>
              <a:t>.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dirty="0" err="1" smtClean="0">
                <a:hlinkClick r:id="rId9"/>
              </a:rPr>
              <a:t>Мистецтво</a:t>
            </a:r>
            <a:r>
              <a:rPr lang="ru-RU" sz="2000" dirty="0" smtClean="0">
                <a:hlinkClick r:id="rId9"/>
              </a:rPr>
              <a:t> 5-6 </a:t>
            </a:r>
            <a:r>
              <a:rPr lang="ru-RU" sz="2000" dirty="0" err="1" smtClean="0">
                <a:hlinkClick r:id="rId9"/>
              </a:rPr>
              <a:t>кл</a:t>
            </a:r>
            <a:r>
              <a:rPr lang="ru-RU" sz="2000" dirty="0" smtClean="0">
                <a:hlinkClick r:id="rId9"/>
              </a:rPr>
              <a:t>. </a:t>
            </a:r>
            <a:r>
              <a:rPr lang="ru-RU" sz="2000" dirty="0" err="1" smtClean="0">
                <a:hlinkClick r:id="rId9"/>
              </a:rPr>
              <a:t>Івасюк</a:t>
            </a:r>
            <a:r>
              <a:rPr lang="ru-RU" sz="2000" dirty="0" smtClean="0">
                <a:hlinkClick r:id="rId9"/>
              </a:rPr>
              <a:t> та </a:t>
            </a:r>
            <a:r>
              <a:rPr lang="ru-RU" sz="2000" dirty="0" err="1" smtClean="0">
                <a:hlinkClick r:id="rId9"/>
              </a:rPr>
              <a:t>ін</a:t>
            </a:r>
            <a:r>
              <a:rPr lang="ru-RU" sz="2000" dirty="0" smtClean="0">
                <a:hlinkClick r:id="rId9"/>
              </a:rPr>
              <a:t>.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dirty="0" err="1" smtClean="0">
                <a:hlinkClick r:id="rId10"/>
              </a:rPr>
              <a:t>Мистецтво</a:t>
            </a:r>
            <a:r>
              <a:rPr lang="ru-RU" sz="2000" dirty="0" smtClean="0">
                <a:hlinkClick r:id="rId10"/>
              </a:rPr>
              <a:t> 5-6 </a:t>
            </a:r>
            <a:r>
              <a:rPr lang="ru-RU" sz="2000" dirty="0" err="1" smtClean="0">
                <a:hlinkClick r:id="rId10"/>
              </a:rPr>
              <a:t>кл</a:t>
            </a:r>
            <a:r>
              <a:rPr lang="ru-RU" sz="2000" dirty="0" smtClean="0">
                <a:hlinkClick r:id="rId10"/>
              </a:rPr>
              <a:t>. </a:t>
            </a:r>
            <a:r>
              <a:rPr lang="ru-RU" sz="2000" dirty="0" err="1" smtClean="0">
                <a:hlinkClick r:id="rId10"/>
              </a:rPr>
              <a:t>Комаровська</a:t>
            </a:r>
            <a:r>
              <a:rPr lang="ru-RU" sz="2000" dirty="0" smtClean="0">
                <a:hlinkClick r:id="rId10"/>
              </a:rPr>
              <a:t>, </a:t>
            </a:r>
            <a:r>
              <a:rPr lang="ru-RU" sz="2000" dirty="0" err="1" smtClean="0">
                <a:hlinkClick r:id="rId10"/>
              </a:rPr>
              <a:t>Лємешева</a:t>
            </a:r>
            <a:r>
              <a:rPr lang="ru-RU" sz="2000" dirty="0" smtClean="0">
                <a:hlinkClick r:id="rId10"/>
              </a:rPr>
              <a:t>.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dirty="0" err="1" smtClean="0">
                <a:hlinkClick r:id="rId11"/>
              </a:rPr>
              <a:t>Музичне</a:t>
            </a:r>
            <a:r>
              <a:rPr lang="ru-RU" sz="2000" dirty="0" smtClean="0">
                <a:hlinkClick r:id="rId11"/>
              </a:rPr>
              <a:t> </a:t>
            </a:r>
            <a:r>
              <a:rPr lang="ru-RU" sz="2000" dirty="0" err="1" smtClean="0">
                <a:hlinkClick r:id="rId11"/>
              </a:rPr>
              <a:t>мистецтво</a:t>
            </a:r>
            <a:r>
              <a:rPr lang="ru-RU" sz="2000" dirty="0" smtClean="0">
                <a:hlinkClick r:id="rId11"/>
              </a:rPr>
              <a:t> 5-6 </a:t>
            </a:r>
            <a:r>
              <a:rPr lang="ru-RU" sz="2000" dirty="0" err="1" smtClean="0">
                <a:hlinkClick r:id="rId11"/>
              </a:rPr>
              <a:t>кл</a:t>
            </a:r>
            <a:r>
              <a:rPr lang="ru-RU" sz="2000" dirty="0" smtClean="0">
                <a:hlinkClick r:id="rId11"/>
              </a:rPr>
              <a:t>. </a:t>
            </a:r>
            <a:r>
              <a:rPr lang="ru-RU" sz="2000" dirty="0" err="1" smtClean="0">
                <a:hlinkClick r:id="rId11"/>
              </a:rPr>
              <a:t>Ференц</a:t>
            </a:r>
            <a:r>
              <a:rPr lang="ru-RU" sz="2000" dirty="0" smtClean="0">
                <a:hlinkClick r:id="rId11"/>
              </a:rPr>
              <a:t> та </a:t>
            </a:r>
            <a:r>
              <a:rPr lang="ru-RU" sz="2000" dirty="0" err="1" smtClean="0">
                <a:hlinkClick r:id="rId11"/>
              </a:rPr>
              <a:t>ін</a:t>
            </a:r>
            <a:r>
              <a:rPr lang="ru-RU" sz="2000" dirty="0" smtClean="0">
                <a:hlinkClick r:id="rId11"/>
              </a:rPr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4500570"/>
            <a:ext cx="23574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https://imzo.gov.ua/mystets-ka-osvitnia-haluz/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628" y="1500174"/>
            <a:ext cx="3286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https://imzo.gov.ua/tekhnolohichna-osvitnia-haluz/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4283" y="3857628"/>
            <a:ext cx="19288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err="1" smtClean="0">
                <a:hlinkClick r:id="rId12"/>
              </a:rPr>
              <a:t>Мистецька</a:t>
            </a:r>
            <a:r>
              <a:rPr lang="ru-RU" dirty="0" smtClean="0">
                <a:hlinkClick r:id="rId12"/>
              </a:rPr>
              <a:t> </a:t>
            </a:r>
            <a:r>
              <a:rPr lang="ru-RU" dirty="0" err="1" smtClean="0">
                <a:hlinkClick r:id="rId12"/>
              </a:rPr>
              <a:t>освітня</a:t>
            </a:r>
            <a:r>
              <a:rPr lang="ru-RU" dirty="0" smtClean="0">
                <a:hlinkClick r:id="rId12"/>
              </a:rPr>
              <a:t> </a:t>
            </a:r>
            <a:r>
              <a:rPr lang="ru-RU" dirty="0" err="1" smtClean="0">
                <a:hlinkClick r:id="rId12"/>
              </a:rPr>
              <a:t>галузь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643570" y="857232"/>
            <a:ext cx="1714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err="1" smtClean="0">
                <a:hlinkClick r:id="rId13"/>
              </a:rPr>
              <a:t>Технологічна</a:t>
            </a:r>
            <a:r>
              <a:rPr lang="ru-RU" dirty="0" smtClean="0">
                <a:hlinkClick r:id="rId13"/>
              </a:rPr>
              <a:t> </a:t>
            </a:r>
            <a:r>
              <a:rPr lang="ru-RU" dirty="0" err="1" smtClean="0">
                <a:hlinkClick r:id="rId13"/>
              </a:rPr>
              <a:t>освітня</a:t>
            </a:r>
            <a:r>
              <a:rPr lang="ru-RU" dirty="0" smtClean="0">
                <a:hlinkClick r:id="rId13"/>
              </a:rPr>
              <a:t> </a:t>
            </a:r>
            <a:r>
              <a:rPr lang="ru-RU" dirty="0" err="1" smtClean="0">
                <a:hlinkClick r:id="rId13"/>
              </a:rPr>
              <a:t>галузь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792</Words>
  <PresentationFormat>Экран (4:3)</PresentationFormat>
  <Paragraphs>128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Администратор</cp:lastModifiedBy>
  <cp:revision>9</cp:revision>
  <dcterms:created xsi:type="dcterms:W3CDTF">2021-10-06T18:17:59Z</dcterms:created>
  <dcterms:modified xsi:type="dcterms:W3CDTF">2021-10-06T20:47:04Z</dcterms:modified>
</cp:coreProperties>
</file>